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60" r:id="rId3"/>
    <p:sldId id="263" r:id="rId4"/>
    <p:sldId id="265" r:id="rId5"/>
    <p:sldId id="266" r:id="rId6"/>
    <p:sldId id="264" r:id="rId7"/>
    <p:sldId id="261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691" autoAdjust="0"/>
  </p:normalViewPr>
  <p:slideViewPr>
    <p:cSldViewPr>
      <p:cViewPr varScale="1">
        <p:scale>
          <a:sx n="104" d="100"/>
          <a:sy n="104" d="100"/>
        </p:scale>
        <p:origin x="166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0496C-AB18-442B-BBDA-7B43F92A9052}" type="datetimeFigureOut">
              <a:rPr lang="sk-SK" smtClean="0"/>
              <a:t>2.4.2015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5A292-3B43-45E6-B99A-0F8D479203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472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sk-SK" dirty="0" smtClean="0"/>
              <a:t>Definuje hlavne </a:t>
            </a:r>
            <a:r>
              <a:rPr lang="sk-SK" dirty="0" err="1" smtClean="0"/>
              <a:t>zlozky</a:t>
            </a:r>
            <a:r>
              <a:rPr lang="sk-SK" baseline="0" dirty="0" smtClean="0"/>
              <a:t> a </a:t>
            </a:r>
            <a:r>
              <a:rPr lang="sk-SK" baseline="0" dirty="0" err="1" smtClean="0"/>
              <a:t>nuti</a:t>
            </a:r>
            <a:r>
              <a:rPr lang="sk-SK" baseline="0" dirty="0" smtClean="0"/>
              <a:t> tvorcu </a:t>
            </a:r>
            <a:r>
              <a:rPr lang="sk-SK" baseline="0" dirty="0" err="1" smtClean="0"/>
              <a:t>materialov</a:t>
            </a:r>
            <a:r>
              <a:rPr lang="sk-SK" baseline="0" dirty="0" smtClean="0"/>
              <a:t> </a:t>
            </a:r>
            <a:r>
              <a:rPr lang="sk-SK" baseline="0" dirty="0" err="1" smtClean="0"/>
              <a:t>zamysliet</a:t>
            </a:r>
            <a:r>
              <a:rPr lang="sk-SK" baseline="0" dirty="0" smtClean="0"/>
              <a:t> sa nad </a:t>
            </a:r>
            <a:r>
              <a:rPr lang="sk-SK" baseline="0" dirty="0" err="1" smtClean="0"/>
              <a:t>tym</a:t>
            </a:r>
            <a:r>
              <a:rPr lang="sk-SK" baseline="0" dirty="0" smtClean="0"/>
              <a:t>, ako by mal </a:t>
            </a:r>
            <a:r>
              <a:rPr lang="sk-SK" baseline="0" dirty="0" err="1" smtClean="0"/>
              <a:t>material</a:t>
            </a:r>
            <a:r>
              <a:rPr lang="sk-SK" baseline="0" dirty="0" smtClean="0"/>
              <a:t> </a:t>
            </a:r>
            <a:r>
              <a:rPr lang="sk-SK" baseline="0" dirty="0" err="1" smtClean="0"/>
              <a:t>vyzerat</a:t>
            </a:r>
            <a:endParaRPr lang="sk-SK" baseline="0" dirty="0" smtClean="0"/>
          </a:p>
          <a:p>
            <a:pPr marL="171450" indent="-171450">
              <a:buFontTx/>
              <a:buChar char="-"/>
            </a:pP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5A292-3B43-45E6-B99A-0F8D479203A2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7047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Musí sa zamyslieť</a:t>
            </a:r>
            <a:r>
              <a:rPr lang="sk-SK" baseline="0" dirty="0" smtClean="0"/>
              <a:t> a niečo požaduje, teda </a:t>
            </a:r>
            <a:r>
              <a:rPr lang="sk-SK" dirty="0" err="1" smtClean="0"/>
              <a:t>vý</a:t>
            </a:r>
            <a:r>
              <a:rPr lang="en-US" dirty="0" err="1" smtClean="0"/>
              <a:t>sledkom</a:t>
            </a:r>
            <a:r>
              <a:rPr lang="en-US" dirty="0" smtClean="0"/>
              <a:t> s</a:t>
            </a:r>
            <a:r>
              <a:rPr lang="sk-SK" dirty="0" smtClean="0"/>
              <a:t>ú</a:t>
            </a:r>
            <a:r>
              <a:rPr lang="sk-SK" baseline="0" dirty="0" smtClean="0"/>
              <a:t> DOBRÉ materiály</a:t>
            </a:r>
            <a:r>
              <a:rPr lang="en-US" baseline="0" dirty="0" smtClean="0"/>
              <a:t>! – </a:t>
            </a:r>
            <a:r>
              <a:rPr lang="en-US" baseline="0" dirty="0" err="1" smtClean="0"/>
              <a:t>teda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tvorca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dodrzi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pozadovane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5A292-3B43-45E6-B99A-0F8D479203A2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5657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- </a:t>
            </a:r>
            <a:r>
              <a:rPr lang="sk-SK" dirty="0" err="1" smtClean="0"/>
              <a:t>Ucitelska</a:t>
            </a:r>
            <a:r>
              <a:rPr lang="sk-SK" dirty="0" smtClean="0"/>
              <a:t> verzia – </a:t>
            </a:r>
            <a:r>
              <a:rPr lang="sk-SK" dirty="0" err="1" smtClean="0"/>
              <a:t>setri</a:t>
            </a:r>
            <a:r>
              <a:rPr lang="sk-SK" dirty="0" smtClean="0"/>
              <a:t> </a:t>
            </a:r>
            <a:r>
              <a:rPr lang="sk-SK" dirty="0" err="1" smtClean="0"/>
              <a:t>cas</a:t>
            </a:r>
            <a:r>
              <a:rPr lang="sk-SK" dirty="0" smtClean="0"/>
              <a:t> pri </a:t>
            </a:r>
            <a:r>
              <a:rPr lang="sk-SK" dirty="0" err="1" smtClean="0"/>
              <a:t>komunikacii</a:t>
            </a:r>
            <a:r>
              <a:rPr lang="sk-SK" dirty="0" smtClean="0"/>
              <a:t> medzi </a:t>
            </a:r>
            <a:r>
              <a:rPr lang="sk-SK" dirty="0" err="1" smtClean="0"/>
              <a:t>veducim</a:t>
            </a:r>
            <a:r>
              <a:rPr lang="sk-SK" dirty="0" smtClean="0"/>
              <a:t> predmetu a napr. </a:t>
            </a:r>
            <a:r>
              <a:rPr lang="sk-SK" dirty="0" err="1" smtClean="0"/>
              <a:t>novymi</a:t>
            </a:r>
            <a:r>
              <a:rPr lang="sk-SK" dirty="0" smtClean="0"/>
              <a:t> diplomantmi, </a:t>
            </a:r>
            <a:r>
              <a:rPr lang="sk-SK" dirty="0" err="1" smtClean="0"/>
              <a:t>vsetky</a:t>
            </a:r>
            <a:r>
              <a:rPr lang="sk-SK" dirty="0" smtClean="0"/>
              <a:t> </a:t>
            </a:r>
            <a:r>
              <a:rPr lang="sk-SK" dirty="0" err="1" smtClean="0"/>
              <a:t>dolezite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udaje</a:t>
            </a:r>
            <a:r>
              <a:rPr lang="sk-SK" baseline="0" dirty="0" smtClean="0"/>
              <a:t> je </a:t>
            </a:r>
            <a:r>
              <a:rPr lang="sk-SK" baseline="0" dirty="0" err="1" smtClean="0"/>
              <a:t>mozne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pisat</a:t>
            </a:r>
            <a:r>
              <a:rPr lang="sk-SK" baseline="0" dirty="0" smtClean="0"/>
              <a:t> do </a:t>
            </a:r>
            <a:r>
              <a:rPr lang="sk-SK" baseline="0" dirty="0" err="1" smtClean="0"/>
              <a:t>lecturer</a:t>
            </a:r>
            <a:r>
              <a:rPr lang="sk-SK" baseline="0" dirty="0" smtClean="0"/>
              <a:t> bloku (a nielen to, ale aj tipy a triky </a:t>
            </a:r>
            <a:r>
              <a:rPr lang="sk-SK" baseline="0" dirty="0" err="1" smtClean="0"/>
              <a:t>ucitelov</a:t>
            </a:r>
            <a:r>
              <a:rPr lang="sk-SK" baseline="0" dirty="0" smtClean="0"/>
              <a:t> medzi sebou).</a:t>
            </a:r>
            <a:endParaRPr lang="sk-SK" dirty="0" smtClean="0"/>
          </a:p>
          <a:p>
            <a:r>
              <a:rPr lang="sk-SK" dirty="0" smtClean="0"/>
              <a:t>- Klasicky text </a:t>
            </a:r>
            <a:r>
              <a:rPr lang="sk-SK" dirty="0" err="1" smtClean="0"/>
              <a:t>vs</a:t>
            </a:r>
            <a:r>
              <a:rPr lang="sk-SK" dirty="0" smtClean="0"/>
              <a:t>. Moderny web?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5A292-3B43-45E6-B99A-0F8D479203A2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72834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- </a:t>
            </a:r>
            <a:r>
              <a:rPr lang="sk-SK" dirty="0" err="1" smtClean="0"/>
              <a:t>Ucitelska</a:t>
            </a:r>
            <a:r>
              <a:rPr lang="sk-SK" dirty="0" smtClean="0"/>
              <a:t> verzia – </a:t>
            </a:r>
            <a:r>
              <a:rPr lang="sk-SK" dirty="0" err="1" smtClean="0"/>
              <a:t>setri</a:t>
            </a:r>
            <a:r>
              <a:rPr lang="sk-SK" dirty="0" smtClean="0"/>
              <a:t> </a:t>
            </a:r>
            <a:r>
              <a:rPr lang="sk-SK" dirty="0" err="1" smtClean="0"/>
              <a:t>cas</a:t>
            </a:r>
            <a:r>
              <a:rPr lang="sk-SK" dirty="0" smtClean="0"/>
              <a:t> pri </a:t>
            </a:r>
            <a:r>
              <a:rPr lang="sk-SK" dirty="0" err="1" smtClean="0"/>
              <a:t>komunikacii</a:t>
            </a:r>
            <a:r>
              <a:rPr lang="sk-SK" dirty="0" smtClean="0"/>
              <a:t> medzi </a:t>
            </a:r>
            <a:r>
              <a:rPr lang="sk-SK" dirty="0" err="1" smtClean="0"/>
              <a:t>veducim</a:t>
            </a:r>
            <a:r>
              <a:rPr lang="sk-SK" dirty="0" smtClean="0"/>
              <a:t> predmetu a napr. </a:t>
            </a:r>
            <a:r>
              <a:rPr lang="sk-SK" dirty="0" err="1" smtClean="0"/>
              <a:t>novymi</a:t>
            </a:r>
            <a:r>
              <a:rPr lang="sk-SK" dirty="0" smtClean="0"/>
              <a:t> diplomantmi, </a:t>
            </a:r>
            <a:r>
              <a:rPr lang="sk-SK" dirty="0" err="1" smtClean="0"/>
              <a:t>vsetky</a:t>
            </a:r>
            <a:r>
              <a:rPr lang="sk-SK" dirty="0" smtClean="0"/>
              <a:t> </a:t>
            </a:r>
            <a:r>
              <a:rPr lang="sk-SK" dirty="0" err="1" smtClean="0"/>
              <a:t>dolezite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udaje</a:t>
            </a:r>
            <a:r>
              <a:rPr lang="sk-SK" baseline="0" dirty="0" smtClean="0"/>
              <a:t> je </a:t>
            </a:r>
            <a:r>
              <a:rPr lang="sk-SK" baseline="0" dirty="0" err="1" smtClean="0"/>
              <a:t>mozne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pisat</a:t>
            </a:r>
            <a:r>
              <a:rPr lang="sk-SK" baseline="0" dirty="0" smtClean="0"/>
              <a:t> do </a:t>
            </a:r>
            <a:r>
              <a:rPr lang="sk-SK" baseline="0" dirty="0" err="1" smtClean="0"/>
              <a:t>lecturer</a:t>
            </a:r>
            <a:r>
              <a:rPr lang="sk-SK" baseline="0" dirty="0" smtClean="0"/>
              <a:t> bloku (a nielen to, ale aj tipy a triky </a:t>
            </a:r>
            <a:r>
              <a:rPr lang="sk-SK" baseline="0" dirty="0" err="1" smtClean="0"/>
              <a:t>ucitelov</a:t>
            </a:r>
            <a:r>
              <a:rPr lang="sk-SK" baseline="0" dirty="0" smtClean="0"/>
              <a:t> medzi sebou).</a:t>
            </a:r>
            <a:endParaRPr lang="sk-SK" dirty="0" smtClean="0"/>
          </a:p>
          <a:p>
            <a:r>
              <a:rPr lang="sk-SK" dirty="0" smtClean="0"/>
              <a:t>- Klasicky text </a:t>
            </a:r>
            <a:r>
              <a:rPr lang="sk-SK" dirty="0" err="1" smtClean="0"/>
              <a:t>vs</a:t>
            </a:r>
            <a:r>
              <a:rPr lang="sk-SK" dirty="0" smtClean="0"/>
              <a:t>. Moderny web?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5A292-3B43-45E6-B99A-0F8D479203A2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70154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Všetko na jednom mieste – dostupné aj zdroje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5A292-3B43-45E6-B99A-0F8D479203A2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80494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AB5E7193-3CE0-44EE-9C1F-8DF92733E676}" type="datetimeFigureOut">
              <a:rPr lang="sk-SK" smtClean="0"/>
              <a:t>2.4.2015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6056927D-699A-4AE6-B806-665B0BE10CA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AB5E7193-3CE0-44EE-9C1F-8DF92733E676}" type="datetimeFigureOut">
              <a:rPr lang="sk-SK" smtClean="0"/>
              <a:t>2.4.2015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6056927D-699A-4AE6-B806-665B0BE10CA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AB5E7193-3CE0-44EE-9C1F-8DF92733E676}" type="datetimeFigureOut">
              <a:rPr lang="sk-SK" smtClean="0"/>
              <a:t>2.4.2015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6056927D-699A-4AE6-B806-665B0BE10CA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AB5E7193-3CE0-44EE-9C1F-8DF92733E676}" type="datetimeFigureOut">
              <a:rPr lang="sk-SK" smtClean="0"/>
              <a:t>2.4.2015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6056927D-699A-4AE6-B806-665B0BE10CA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B5E7193-3CE0-44EE-9C1F-8DF92733E676}" type="datetimeFigureOut">
              <a:rPr lang="sk-SK" smtClean="0"/>
              <a:t>2.4.2015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6056927D-699A-4AE6-B806-665B0BE10CA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AB5E7193-3CE0-44EE-9C1F-8DF92733E676}" type="datetimeFigureOut">
              <a:rPr lang="sk-SK" smtClean="0"/>
              <a:t>2.4.2015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6056927D-699A-4AE6-B806-665B0BE10CA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AB5E7193-3CE0-44EE-9C1F-8DF92733E676}" type="datetimeFigureOut">
              <a:rPr lang="sk-SK" smtClean="0"/>
              <a:t>2.4.2015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6056927D-699A-4AE6-B806-665B0BE10CA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AB5E7193-3CE0-44EE-9C1F-8DF92733E676}" type="datetimeFigureOut">
              <a:rPr lang="sk-SK" smtClean="0"/>
              <a:t>2.4.2015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6056927D-699A-4AE6-B806-665B0BE10CA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B5E7193-3CE0-44EE-9C1F-8DF92733E676}" type="datetimeFigureOut">
              <a:rPr lang="sk-SK" smtClean="0"/>
              <a:t>2.4.2015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6056927D-699A-4AE6-B806-665B0BE10CA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AB5E7193-3CE0-44EE-9C1F-8DF92733E676}" type="datetimeFigureOut">
              <a:rPr lang="sk-SK" smtClean="0"/>
              <a:t>2.4.2015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6056927D-699A-4AE6-B806-665B0BE10CA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B5E7193-3CE0-44EE-9C1F-8DF92733E676}" type="datetimeFigureOut">
              <a:rPr lang="sk-SK" smtClean="0"/>
              <a:t>2.4.2015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6056927D-699A-4AE6-B806-665B0BE10CA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AB5E7193-3CE0-44EE-9C1F-8DF92733E676}" type="datetimeFigureOut">
              <a:rPr lang="sk-SK" smtClean="0"/>
              <a:t>2.4.2015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6927D-699A-4AE6-B806-665B0BE10CAC}" type="slidenum">
              <a:rPr lang="sk-SK" smtClean="0"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 rot="-900000">
            <a:off x="-401844" y="1853496"/>
            <a:ext cx="6931496" cy="303445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E1</a:t>
            </a:r>
            <a:br>
              <a:rPr lang="en-US" b="1" dirty="0" smtClean="0"/>
            </a:br>
            <a:r>
              <a:rPr lang="sk-SK" dirty="0" smtClean="0"/>
              <a:t>E-služba na tvorbu</a:t>
            </a:r>
            <a:br>
              <a:rPr lang="sk-SK" dirty="0" smtClean="0"/>
            </a:br>
            <a:r>
              <a:rPr lang="sk-SK" dirty="0" smtClean="0"/>
              <a:t>študijných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k-SK" dirty="0" smtClean="0"/>
              <a:t>materiálov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b="1" dirty="0" smtClean="0"/>
              <a:t>Jaroslav Porubän</a:t>
            </a:r>
          </a:p>
          <a:p>
            <a:r>
              <a:rPr lang="sk-SK" b="1" dirty="0"/>
              <a:t>Michaela Bačíková</a:t>
            </a:r>
            <a:endParaRPr lang="sk-SK" b="1" dirty="0" smtClean="0"/>
          </a:p>
          <a:p>
            <a:r>
              <a:rPr lang="sk-SK" b="1" dirty="0" smtClean="0"/>
              <a:t>Dominik Lakatoš</a:t>
            </a:r>
            <a:endParaRPr lang="sk-SK" b="1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40657">
            <a:off x="6793708" y="2269564"/>
            <a:ext cx="2127110" cy="76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ok 4" descr="ERDF_logo_SK_ma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39748">
            <a:off x="6518723" y="1045336"/>
            <a:ext cx="1223963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1" descr="Kópia – Logo_OPVaV_farebne-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60000">
            <a:off x="7836088" y="792528"/>
            <a:ext cx="936625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BlokTextu 8"/>
          <p:cNvSpPr txBox="1"/>
          <p:nvPr/>
        </p:nvSpPr>
        <p:spPr>
          <a:xfrm rot="20774024">
            <a:off x="6868059" y="3168881"/>
            <a:ext cx="1500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dirty="0" smtClean="0"/>
              <a:t>Kód ITMS projektu:</a:t>
            </a:r>
          </a:p>
          <a:p>
            <a:r>
              <a:rPr lang="sk-SK" sz="1200" dirty="0" smtClean="0"/>
              <a:t>        26220220123</a:t>
            </a:r>
            <a:endParaRPr lang="sk-SK" sz="1200" dirty="0"/>
          </a:p>
        </p:txBody>
      </p:sp>
      <p:sp>
        <p:nvSpPr>
          <p:cNvPr id="10" name="AutoShape 2" descr="https://bodrog.fei.tuke.sk/it4kt/LOGO/it4k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1" name="AutoShape 4" descr="https://bodrog.fei.tuke.sk/it4kt/LOGO/it4kt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2" name="AutoShape 6" descr="https://bodrog.fei.tuke.sk/it4kt/LOGO/it4kt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36115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-4500000">
            <a:off x="-867435" y="2617631"/>
            <a:ext cx="5064953" cy="2179190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>E1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E-služba na tvorbu študijných materiálov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23928" y="548680"/>
            <a:ext cx="4946767" cy="5904656"/>
          </a:xfrm>
        </p:spPr>
        <p:txBody>
          <a:bodyPr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k-SK" dirty="0" smtClean="0"/>
              <a:t>Tvorba študijných materiálov v </a:t>
            </a:r>
            <a:r>
              <a:rPr lang="sk-SK" b="1" dirty="0" smtClean="0"/>
              <a:t>štruktúrovanom formáte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 smtClean="0"/>
              <a:t>Definuje hlavné </a:t>
            </a:r>
            <a:r>
              <a:rPr lang="sk-SK" b="1" dirty="0" smtClean="0"/>
              <a:t>zložky</a:t>
            </a:r>
            <a:r>
              <a:rPr lang="sk-SK" dirty="0" smtClean="0"/>
              <a:t>, študijného materiálu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dirty="0" smtClean="0"/>
              <a:t>Ciele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Postup</a:t>
            </a:r>
            <a:r>
              <a:rPr lang="en-US" dirty="0" smtClean="0"/>
              <a:t> v </a:t>
            </a:r>
            <a:r>
              <a:rPr lang="en-US" dirty="0" err="1" smtClean="0"/>
              <a:t>krokoch</a:t>
            </a:r>
            <a:endParaRPr lang="sk-SK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sk-SK" dirty="0" smtClean="0"/>
              <a:t>Úlohy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dirty="0" smtClean="0"/>
              <a:t>Zdroje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 smtClean="0"/>
              <a:t>N</a:t>
            </a:r>
            <a:r>
              <a:rPr lang="sk-SK" b="1" dirty="0" smtClean="0"/>
              <a:t>asadená</a:t>
            </a:r>
            <a:r>
              <a:rPr lang="sk-SK" dirty="0" smtClean="0"/>
              <a:t> a má aktívnych tvorcov materiálov</a:t>
            </a:r>
          </a:p>
        </p:txBody>
      </p:sp>
    </p:spTree>
    <p:extLst>
      <p:ext uri="{BB962C8B-B14F-4D97-AF65-F5344CB8AC3E}">
        <p14:creationId xmlns:p14="http://schemas.microsoft.com/office/powerpoint/2010/main" val="49959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Prínosy</a:t>
            </a:r>
            <a:r>
              <a:rPr lang="sk-SK" dirty="0" smtClean="0"/>
              <a:t> pre   učiteľa</a:t>
            </a:r>
            <a:endParaRPr lang="sk-SK" dirty="0"/>
          </a:p>
        </p:txBody>
      </p:sp>
      <p:sp>
        <p:nvSpPr>
          <p:cNvPr id="4" name="Zástupný symbol obsahu 2"/>
          <p:cNvSpPr>
            <a:spLocks noGrp="1"/>
          </p:cNvSpPr>
          <p:nvPr>
            <p:ph idx="1"/>
          </p:nvPr>
        </p:nvSpPr>
        <p:spPr>
          <a:xfrm>
            <a:off x="3923928" y="548680"/>
            <a:ext cx="4946767" cy="5904656"/>
          </a:xfrm>
        </p:spPr>
        <p:txBody>
          <a:bodyPr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k-SK" dirty="0" smtClean="0"/>
              <a:t>Núti tvorcu materiálov </a:t>
            </a:r>
            <a:r>
              <a:rPr lang="sk-SK" b="1" dirty="0" smtClean="0"/>
              <a:t>zamyslieť sa </a:t>
            </a:r>
            <a:r>
              <a:rPr lang="sk-SK" dirty="0" smtClean="0"/>
              <a:t>nad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dirty="0" smtClean="0"/>
              <a:t>Cieľmi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dirty="0" smtClean="0"/>
              <a:t>Krokmi pre splnenie cieľov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dirty="0" smtClean="0"/>
              <a:t>Úlohami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dirty="0" smtClean="0"/>
              <a:t>Zdrojmi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 smtClean="0"/>
              <a:t>Automatické </a:t>
            </a:r>
            <a:r>
              <a:rPr lang="sk-SK" b="1" dirty="0" smtClean="0"/>
              <a:t>generovanie</a:t>
            </a:r>
            <a:r>
              <a:rPr lang="sk-SK" dirty="0" smtClean="0"/>
              <a:t> materiálov a kolekcií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dirty="0" smtClean="0"/>
              <a:t>Zoznam všetkých cieľov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dirty="0" smtClean="0"/>
              <a:t>Zbierka úloh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dirty="0" smtClean="0"/>
              <a:t>Zbierka vzorcov</a:t>
            </a:r>
          </a:p>
          <a:p>
            <a:pPr lvl="1">
              <a:buFont typeface="Arial" panose="020B0604020202020204" pitchFamily="34" charset="0"/>
              <a:buChar char="•"/>
            </a:pPr>
            <a:endParaRPr lang="sk-SK" dirty="0" smtClean="0"/>
          </a:p>
          <a:p>
            <a:pPr>
              <a:buFont typeface="Arial" panose="020B0604020202020204" pitchFamily="34" charset="0"/>
              <a:buChar char="•"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172357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Prínosy</a:t>
            </a:r>
            <a:r>
              <a:rPr lang="sk-SK" dirty="0" smtClean="0"/>
              <a:t> pre </a:t>
            </a:r>
            <a:br>
              <a:rPr lang="sk-SK" dirty="0" smtClean="0"/>
            </a:br>
            <a:r>
              <a:rPr lang="sk-SK" dirty="0" smtClean="0"/>
              <a:t>učiteľa</a:t>
            </a:r>
            <a:endParaRPr lang="sk-SK" dirty="0"/>
          </a:p>
        </p:txBody>
      </p:sp>
      <p:sp>
        <p:nvSpPr>
          <p:cNvPr id="4" name="Zástupný symbol obsahu 2"/>
          <p:cNvSpPr>
            <a:spLocks noGrp="1"/>
          </p:cNvSpPr>
          <p:nvPr>
            <p:ph idx="1"/>
          </p:nvPr>
        </p:nvSpPr>
        <p:spPr>
          <a:xfrm>
            <a:off x="3923928" y="548680"/>
            <a:ext cx="4946767" cy="5904656"/>
          </a:xfrm>
        </p:spPr>
        <p:txBody>
          <a:bodyPr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k-SK" b="1" dirty="0"/>
              <a:t>Učiteľská</a:t>
            </a:r>
            <a:r>
              <a:rPr lang="sk-SK" dirty="0"/>
              <a:t> verzia materiálov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dirty="0"/>
              <a:t>Zaheslovaná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dirty="0"/>
              <a:t>Šetrí </a:t>
            </a:r>
            <a:r>
              <a:rPr lang="sk-SK" dirty="0" smtClean="0"/>
              <a:t>čas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 smtClean="0"/>
              <a:t>Automatické </a:t>
            </a:r>
            <a:r>
              <a:rPr lang="sk-SK" b="1" dirty="0" smtClean="0"/>
              <a:t>publikovanie</a:t>
            </a:r>
            <a:r>
              <a:rPr lang="sk-SK" dirty="0" smtClean="0"/>
              <a:t> na webe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dirty="0" smtClean="0"/>
              <a:t>Klasický </a:t>
            </a:r>
            <a:r>
              <a:rPr lang="sk-SK" smtClean="0"/>
              <a:t>text nestačí:</a:t>
            </a:r>
            <a:endParaRPr lang="sk-SK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623" y="4437112"/>
            <a:ext cx="28003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717032"/>
            <a:ext cx="3695700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85828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Prínosy</a:t>
            </a:r>
            <a:r>
              <a:rPr lang="sk-SK" dirty="0" smtClean="0"/>
              <a:t> pre </a:t>
            </a:r>
            <a:br>
              <a:rPr lang="sk-SK" dirty="0" smtClean="0"/>
            </a:br>
            <a:r>
              <a:rPr lang="sk-SK" dirty="0" smtClean="0"/>
              <a:t>učiteľa</a:t>
            </a:r>
            <a:endParaRPr lang="sk-SK" dirty="0"/>
          </a:p>
        </p:txBody>
      </p:sp>
      <p:sp>
        <p:nvSpPr>
          <p:cNvPr id="4" name="Zástupný symbol obsahu 2"/>
          <p:cNvSpPr>
            <a:spLocks noGrp="1"/>
          </p:cNvSpPr>
          <p:nvPr>
            <p:ph idx="1"/>
          </p:nvPr>
        </p:nvSpPr>
        <p:spPr>
          <a:xfrm>
            <a:off x="3923928" y="548680"/>
            <a:ext cx="4946767" cy="5904656"/>
          </a:xfrm>
        </p:spPr>
        <p:txBody>
          <a:bodyPr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k-SK" b="1" dirty="0"/>
              <a:t>Učiteľská</a:t>
            </a:r>
            <a:r>
              <a:rPr lang="sk-SK" dirty="0"/>
              <a:t> verzia materiálov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dirty="0"/>
              <a:t>Zaheslovaná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dirty="0"/>
              <a:t>Šetrí </a:t>
            </a:r>
            <a:r>
              <a:rPr lang="sk-SK" dirty="0" smtClean="0"/>
              <a:t>čas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 smtClean="0"/>
              <a:t>Automatické </a:t>
            </a:r>
            <a:r>
              <a:rPr lang="sk-SK" b="1" dirty="0" smtClean="0"/>
              <a:t>publikovanie</a:t>
            </a:r>
            <a:r>
              <a:rPr lang="sk-SK" dirty="0" smtClean="0"/>
              <a:t> na webe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smtClean="0"/>
              <a:t>Interaktívny výstup:</a:t>
            </a:r>
            <a:endParaRPr lang="sk-SK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802676"/>
            <a:ext cx="5202636" cy="3082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55400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Prínosy</a:t>
            </a:r>
            <a:r>
              <a:rPr lang="sk-SK" dirty="0" smtClean="0"/>
              <a:t> pre študenta</a:t>
            </a:r>
            <a:endParaRPr lang="sk-SK" dirty="0"/>
          </a:p>
        </p:txBody>
      </p:sp>
      <p:sp>
        <p:nvSpPr>
          <p:cNvPr id="4" name="Zástupný symbol obsahu 2"/>
          <p:cNvSpPr>
            <a:spLocks noGrp="1"/>
          </p:cNvSpPr>
          <p:nvPr>
            <p:ph idx="1"/>
          </p:nvPr>
        </p:nvSpPr>
        <p:spPr>
          <a:xfrm>
            <a:off x="3923928" y="548680"/>
            <a:ext cx="5112568" cy="5904656"/>
          </a:xfrm>
        </p:spPr>
        <p:txBody>
          <a:bodyPr anchor="t"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k-SK" dirty="0"/>
              <a:t>Jasne daný </a:t>
            </a:r>
            <a:r>
              <a:rPr lang="sk-SK" b="1" dirty="0"/>
              <a:t>priebeh</a:t>
            </a:r>
            <a:r>
              <a:rPr lang="sk-SK" dirty="0"/>
              <a:t> </a:t>
            </a:r>
            <a:r>
              <a:rPr lang="sk-SK" dirty="0" smtClean="0"/>
              <a:t>cvičenia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 smtClean="0"/>
              <a:t>Jasn</a:t>
            </a:r>
            <a:r>
              <a:rPr lang="sk-SK" dirty="0"/>
              <a:t>é</a:t>
            </a:r>
            <a:r>
              <a:rPr lang="sk-SK" dirty="0" smtClean="0"/>
              <a:t> </a:t>
            </a:r>
            <a:r>
              <a:rPr lang="sk-SK" b="1" dirty="0" smtClean="0"/>
              <a:t>ciele</a:t>
            </a:r>
            <a:r>
              <a:rPr lang="sk-SK" dirty="0"/>
              <a:t> </a:t>
            </a:r>
            <a:r>
              <a:rPr lang="sk-SK" dirty="0" smtClean="0"/>
              <a:t>predmetu/cvičenia</a:t>
            </a:r>
            <a:endParaRPr lang="sk-SK" dirty="0"/>
          </a:p>
          <a:p>
            <a:pPr>
              <a:buFont typeface="Arial" panose="020B0604020202020204" pitchFamily="34" charset="0"/>
              <a:buChar char="•"/>
            </a:pPr>
            <a:r>
              <a:rPr lang="sk-SK" b="1" dirty="0" smtClean="0"/>
              <a:t>Zrozumiteľnosť</a:t>
            </a:r>
            <a:r>
              <a:rPr lang="sk-SK" dirty="0" smtClean="0"/>
              <a:t> materiálov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dirty="0" smtClean="0"/>
              <a:t>Súvislosť medzi cieľmi a krokmi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 smtClean="0"/>
              <a:t>Ľahšia </a:t>
            </a:r>
            <a:r>
              <a:rPr lang="sk-SK" b="1" dirty="0" smtClean="0"/>
              <a:t>komunikácia</a:t>
            </a:r>
            <a:r>
              <a:rPr lang="sk-SK" dirty="0" smtClean="0"/>
              <a:t> (diskusie)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 smtClean="0"/>
              <a:t>Možnosť realizácie pre </a:t>
            </a:r>
            <a:r>
              <a:rPr lang="sk-SK" b="1" dirty="0" smtClean="0"/>
              <a:t>šikovných</a:t>
            </a:r>
            <a:r>
              <a:rPr lang="sk-SK" dirty="0" smtClean="0"/>
              <a:t> študentov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 smtClean="0"/>
              <a:t>Všetko na </a:t>
            </a:r>
            <a:r>
              <a:rPr lang="sk-SK" b="1" dirty="0" smtClean="0"/>
              <a:t>jednom mieste</a:t>
            </a:r>
          </a:p>
          <a:p>
            <a:pPr>
              <a:buFont typeface="Arial" panose="020B0604020202020204" pitchFamily="34" charset="0"/>
              <a:buChar char="•"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3568390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Prídavný</a:t>
            </a:r>
            <a:r>
              <a:rPr lang="sk-SK" dirty="0" smtClean="0"/>
              <a:t> </a:t>
            </a:r>
            <a:r>
              <a:rPr lang="sk-SK" b="1" dirty="0" smtClean="0"/>
              <a:t>modul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 pre tvorbu materiálov</a:t>
            </a:r>
            <a:endParaRPr lang="sk-SK" dirty="0"/>
          </a:p>
        </p:txBody>
      </p:sp>
      <p:sp>
        <p:nvSpPr>
          <p:cNvPr id="4" name="Zástupný symbol obsahu 2"/>
          <p:cNvSpPr>
            <a:spLocks noGrp="1"/>
          </p:cNvSpPr>
          <p:nvPr>
            <p:ph idx="1"/>
          </p:nvPr>
        </p:nvSpPr>
        <p:spPr>
          <a:xfrm>
            <a:off x="3923928" y="260648"/>
            <a:ext cx="5220072" cy="5904656"/>
          </a:xfrm>
        </p:spPr>
        <p:txBody>
          <a:bodyPr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k-SK" sz="2400" b="1" dirty="0" smtClean="0"/>
              <a:t>Urýchli</a:t>
            </a:r>
            <a:r>
              <a:rPr lang="en-US" sz="2400" b="1" dirty="0" smtClean="0"/>
              <a:t> </a:t>
            </a:r>
            <a:r>
              <a:rPr lang="sk-SK" sz="2400" dirty="0" smtClean="0"/>
              <a:t>prácu pri vytváraní materiálov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2000" dirty="0" smtClean="0"/>
              <a:t>Aj pre laikov v XML/HTML</a:t>
            </a: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k-SK" sz="2400" dirty="0" smtClean="0"/>
              <a:t>Vkladanie elementov </a:t>
            </a:r>
            <a:r>
              <a:rPr lang="sk-SK" sz="2400" b="1" dirty="0" smtClean="0"/>
              <a:t>potiahnutím</a:t>
            </a:r>
            <a:r>
              <a:rPr lang="sk-SK" sz="2400" dirty="0" smtClean="0"/>
              <a:t> myšou (</a:t>
            </a:r>
            <a:r>
              <a:rPr lang="sk-SK" sz="2400" dirty="0" err="1" smtClean="0"/>
              <a:t>drag</a:t>
            </a:r>
            <a:r>
              <a:rPr lang="en-US" sz="2400" dirty="0" smtClean="0"/>
              <a:t>&amp;</a:t>
            </a:r>
            <a:r>
              <a:rPr lang="sk-SK" sz="2400" dirty="0" smtClean="0"/>
              <a:t>drop)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400" dirty="0" smtClean="0"/>
              <a:t>Podpora základných elementov IT4KT aj HTML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sk-SK" dirty="0" smtClean="0"/>
          </a:p>
        </p:txBody>
      </p:sp>
      <p:grpSp>
        <p:nvGrpSpPr>
          <p:cNvPr id="11" name="Skupina 10"/>
          <p:cNvGrpSpPr/>
          <p:nvPr/>
        </p:nvGrpSpPr>
        <p:grpSpPr>
          <a:xfrm>
            <a:off x="3140676" y="3429000"/>
            <a:ext cx="5895820" cy="4703407"/>
            <a:chOff x="3140676" y="3429000"/>
            <a:chExt cx="5895820" cy="4703407"/>
          </a:xfrm>
        </p:grpSpPr>
        <p:pic>
          <p:nvPicPr>
            <p:cNvPr id="5" name="Obrázok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40676" y="3429000"/>
              <a:ext cx="5895820" cy="4703407"/>
            </a:xfrm>
            <a:prstGeom prst="rect">
              <a:avLst/>
            </a:prstGeom>
          </p:spPr>
        </p:pic>
        <p:cxnSp>
          <p:nvCxnSpPr>
            <p:cNvPr id="9" name="Zaoblená spojnica 8"/>
            <p:cNvCxnSpPr/>
            <p:nvPr/>
          </p:nvCxnSpPr>
          <p:spPr>
            <a:xfrm rot="5400000">
              <a:off x="4319972" y="4257092"/>
              <a:ext cx="2808312" cy="2016224"/>
            </a:xfrm>
            <a:prstGeom prst="curvedConnector3">
              <a:avLst>
                <a:gd name="adj1" fmla="val 99592"/>
              </a:avLst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084279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ilter1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Kilter1</Template>
  <TotalTime>1532</TotalTime>
  <Words>302</Words>
  <Application>Microsoft Office PowerPoint</Application>
  <PresentationFormat>Prezentácia na obrazovke (4:3)</PresentationFormat>
  <Paragraphs>61</Paragraphs>
  <Slides>7</Slides>
  <Notes>5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2" baseType="lpstr">
      <vt:lpstr>Rockwell</vt:lpstr>
      <vt:lpstr>Arial</vt:lpstr>
      <vt:lpstr>Calibri</vt:lpstr>
      <vt:lpstr>Wingdings</vt:lpstr>
      <vt:lpstr>Kilter1</vt:lpstr>
      <vt:lpstr>E1 E-služba na tvorbu študijných materiálov </vt:lpstr>
      <vt:lpstr>E1 E-služba na tvorbu študijných materiálov</vt:lpstr>
      <vt:lpstr>Prínosy pre   učiteľa</vt:lpstr>
      <vt:lpstr>Prínosy pre  učiteľa</vt:lpstr>
      <vt:lpstr>Prínosy pre  učiteľa</vt:lpstr>
      <vt:lpstr>Prínosy pre študenta</vt:lpstr>
      <vt:lpstr>Prídavný modul  pre tvorbu materiálov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Služba E1 na prípravu  študijných materiálov</dc:title>
  <dc:creator>Michaela Bačíková</dc:creator>
  <cp:lastModifiedBy>Michaela Bačíková</cp:lastModifiedBy>
  <cp:revision>21</cp:revision>
  <dcterms:created xsi:type="dcterms:W3CDTF">2014-02-06T15:13:10Z</dcterms:created>
  <dcterms:modified xsi:type="dcterms:W3CDTF">2015-04-02T10:21:28Z</dcterms:modified>
</cp:coreProperties>
</file>