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3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0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337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690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368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866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43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80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728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774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7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11/30/2012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5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942840" cy="33616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Skupina 10"/>
          <p:cNvGrpSpPr/>
          <p:nvPr/>
        </p:nvGrpSpPr>
        <p:grpSpPr>
          <a:xfrm>
            <a:off x="3111256" y="386036"/>
            <a:ext cx="2036808" cy="810716"/>
            <a:chOff x="3085544" y="404664"/>
            <a:chExt cx="2036808" cy="810716"/>
          </a:xfrm>
        </p:grpSpPr>
        <p:sp>
          <p:nvSpPr>
            <p:cNvPr id="5" name="Obdĺžnik 4"/>
            <p:cNvSpPr/>
            <p:nvPr/>
          </p:nvSpPr>
          <p:spPr>
            <a:xfrm>
              <a:off x="3085544" y="404664"/>
              <a:ext cx="2016224" cy="810716"/>
            </a:xfrm>
            <a:prstGeom prst="rect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3229560" y="548680"/>
              <a:ext cx="288032" cy="144016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3538136" y="478413"/>
              <a:ext cx="158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smtClean="0"/>
                <a:t>- </a:t>
              </a:r>
              <a:r>
                <a:rPr lang="en-US" sz="1200" smtClean="0"/>
                <a:t>volite</a:t>
              </a:r>
              <a:r>
                <a:rPr lang="sk-SK" sz="1200" smtClean="0"/>
                <a:t>ľný </a:t>
              </a:r>
              <a:r>
                <a:rPr lang="sk-SK" sz="1200" smtClean="0"/>
                <a:t>element</a:t>
              </a:r>
              <a:endParaRPr lang="sk-SK" sz="1200" smtClean="0"/>
            </a:p>
            <a:p>
              <a:r>
                <a:rPr lang="sk-SK" sz="1200" smtClean="0"/>
                <a:t>- </a:t>
              </a:r>
              <a:r>
                <a:rPr lang="sk-SK" sz="1200" smtClean="0"/>
                <a:t>požadovaný  </a:t>
              </a:r>
              <a:r>
                <a:rPr lang="sk-SK" sz="1200" smtClean="0"/>
                <a:t>element</a:t>
              </a:r>
            </a:p>
            <a:p>
              <a:r>
                <a:rPr lang="sk-SK" sz="1200" smtClean="0"/>
                <a:t>- referencia</a:t>
              </a:r>
              <a:endParaRPr lang="sk-SK" sz="1200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3229560" y="749895"/>
              <a:ext cx="288032" cy="144016"/>
            </a:xfrm>
            <a:prstGeom prst="rect">
              <a:avLst/>
            </a:prstGeom>
            <a:ln w="12700">
              <a:solidFill>
                <a:srgbClr val="CB7977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Rovná spojovacia šípka 9"/>
            <p:cNvCxnSpPr/>
            <p:nvPr/>
          </p:nvCxnSpPr>
          <p:spPr>
            <a:xfrm>
              <a:off x="3229560" y="999356"/>
              <a:ext cx="288032" cy="0"/>
            </a:xfrm>
            <a:prstGeom prst="straightConnector1">
              <a:avLst/>
            </a:prstGeom>
            <a:ln w="127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85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9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Michaela Bačíková</dc:creator>
  <cp:lastModifiedBy>Michaela Bačíková</cp:lastModifiedBy>
  <cp:revision>4</cp:revision>
  <dcterms:created xsi:type="dcterms:W3CDTF">2012-11-29T21:41:44Z</dcterms:created>
  <dcterms:modified xsi:type="dcterms:W3CDTF">2012-11-30T08:19:47Z</dcterms:modified>
</cp:coreProperties>
</file>