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D49B-578D-4241-9EE7-92204D55BD87}" type="datetimeFigureOut">
              <a:rPr lang="sk-SK" smtClean="0"/>
              <a:t>3.12.2013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5ED7-C3C4-482C-964C-87A94591E1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6854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D49B-578D-4241-9EE7-92204D55BD87}" type="datetimeFigureOut">
              <a:rPr lang="sk-SK" smtClean="0"/>
              <a:t>3.12.2013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5ED7-C3C4-482C-964C-87A94591E1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38031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D49B-578D-4241-9EE7-92204D55BD87}" type="datetimeFigureOut">
              <a:rPr lang="sk-SK" smtClean="0"/>
              <a:t>3.12.2013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5ED7-C3C4-482C-964C-87A94591E1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5975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D49B-578D-4241-9EE7-92204D55BD87}" type="datetimeFigureOut">
              <a:rPr lang="sk-SK" smtClean="0"/>
              <a:t>3.12.2013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5ED7-C3C4-482C-964C-87A94591E1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9474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D49B-578D-4241-9EE7-92204D55BD87}" type="datetimeFigureOut">
              <a:rPr lang="sk-SK" smtClean="0"/>
              <a:t>3.12.2013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5ED7-C3C4-482C-964C-87A94591E1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6238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D49B-578D-4241-9EE7-92204D55BD87}" type="datetimeFigureOut">
              <a:rPr lang="sk-SK" smtClean="0"/>
              <a:t>3.12.2013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5ED7-C3C4-482C-964C-87A94591E1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1114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D49B-578D-4241-9EE7-92204D55BD87}" type="datetimeFigureOut">
              <a:rPr lang="sk-SK" smtClean="0"/>
              <a:t>3.12.2013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5ED7-C3C4-482C-964C-87A94591E1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27263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D49B-578D-4241-9EE7-92204D55BD87}" type="datetimeFigureOut">
              <a:rPr lang="sk-SK" smtClean="0"/>
              <a:t>3.12.2013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5ED7-C3C4-482C-964C-87A94591E1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6266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D49B-578D-4241-9EE7-92204D55BD87}" type="datetimeFigureOut">
              <a:rPr lang="sk-SK" smtClean="0"/>
              <a:t>3.12.2013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5ED7-C3C4-482C-964C-87A94591E1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48710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D49B-578D-4241-9EE7-92204D55BD87}" type="datetimeFigureOut">
              <a:rPr lang="sk-SK" smtClean="0"/>
              <a:t>3.12.2013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5ED7-C3C4-482C-964C-87A94591E1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0513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D49B-578D-4241-9EE7-92204D55BD87}" type="datetimeFigureOut">
              <a:rPr lang="sk-SK" smtClean="0"/>
              <a:t>3.12.2013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5ED7-C3C4-482C-964C-87A94591E1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707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BD49B-578D-4241-9EE7-92204D55BD87}" type="datetimeFigureOut">
              <a:rPr lang="sk-SK" smtClean="0"/>
              <a:t>3.12.2013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55ED7-C3C4-482C-964C-87A94591E1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5445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6124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Rovná spojnica 36"/>
          <p:cNvCxnSpPr/>
          <p:nvPr/>
        </p:nvCxnSpPr>
        <p:spPr>
          <a:xfrm>
            <a:off x="5760132" y="2545799"/>
            <a:ext cx="1404156" cy="0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Rovná spojnica 40"/>
          <p:cNvCxnSpPr/>
          <p:nvPr/>
        </p:nvCxnSpPr>
        <p:spPr>
          <a:xfrm>
            <a:off x="5760132" y="4005064"/>
            <a:ext cx="1404156" cy="0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Rovná spojnica 27"/>
          <p:cNvCxnSpPr/>
          <p:nvPr/>
        </p:nvCxnSpPr>
        <p:spPr>
          <a:xfrm>
            <a:off x="3383868" y="2545799"/>
            <a:ext cx="1404156" cy="0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Rovná spojnica 26"/>
          <p:cNvCxnSpPr/>
          <p:nvPr/>
        </p:nvCxnSpPr>
        <p:spPr>
          <a:xfrm>
            <a:off x="1032868" y="584684"/>
            <a:ext cx="1404156" cy="0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Obdĺžnik 3"/>
          <p:cNvSpPr/>
          <p:nvPr/>
        </p:nvSpPr>
        <p:spPr>
          <a:xfrm>
            <a:off x="251520" y="332656"/>
            <a:ext cx="1512168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err="1" smtClean="0"/>
              <a:t>subjectInfo</a:t>
            </a:r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2424392" y="332656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err="1" smtClean="0"/>
              <a:t>title</a:t>
            </a:r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2424392" y="980728"/>
            <a:ext cx="1584176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objective</a:t>
            </a:r>
            <a:endParaRPr lang="sk-SK" dirty="0"/>
          </a:p>
        </p:txBody>
      </p:sp>
      <p:sp>
        <p:nvSpPr>
          <p:cNvPr id="7" name="Obdĺžnik 6"/>
          <p:cNvSpPr/>
          <p:nvPr/>
        </p:nvSpPr>
        <p:spPr>
          <a:xfrm>
            <a:off x="2424392" y="1628800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additionalInfo</a:t>
            </a:r>
            <a:endParaRPr lang="sk-SK" dirty="0"/>
          </a:p>
        </p:txBody>
      </p:sp>
      <p:sp>
        <p:nvSpPr>
          <p:cNvPr id="8" name="Obdĺžnik 7"/>
          <p:cNvSpPr/>
          <p:nvPr/>
        </p:nvSpPr>
        <p:spPr>
          <a:xfrm>
            <a:off x="2424392" y="2276872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conditions</a:t>
            </a:r>
            <a:endParaRPr lang="sk-SK" dirty="0"/>
          </a:p>
        </p:txBody>
      </p:sp>
      <p:sp>
        <p:nvSpPr>
          <p:cNvPr id="9" name="Obdĺžnik 8"/>
          <p:cNvSpPr/>
          <p:nvPr/>
        </p:nvSpPr>
        <p:spPr>
          <a:xfrm>
            <a:off x="4775564" y="2282724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scores</a:t>
            </a:r>
            <a:endParaRPr lang="sk-SK" dirty="0"/>
          </a:p>
        </p:txBody>
      </p:sp>
      <p:sp>
        <p:nvSpPr>
          <p:cNvPr id="10" name="Obdĺžnik 9"/>
          <p:cNvSpPr/>
          <p:nvPr/>
        </p:nvSpPr>
        <p:spPr>
          <a:xfrm>
            <a:off x="7158058" y="2276872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</a:t>
            </a:r>
            <a:endParaRPr lang="sk-SK" dirty="0"/>
          </a:p>
        </p:txBody>
      </p:sp>
      <p:sp>
        <p:nvSpPr>
          <p:cNvPr id="11" name="Obdĺžnik 10"/>
          <p:cNvSpPr/>
          <p:nvPr/>
        </p:nvSpPr>
        <p:spPr>
          <a:xfrm>
            <a:off x="7158058" y="2933328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min</a:t>
            </a:r>
            <a:endParaRPr lang="sk-SK" dirty="0"/>
          </a:p>
        </p:txBody>
      </p:sp>
      <p:sp>
        <p:nvSpPr>
          <p:cNvPr id="12" name="Obdĺžnik 11"/>
          <p:cNvSpPr/>
          <p:nvPr/>
        </p:nvSpPr>
        <p:spPr>
          <a:xfrm>
            <a:off x="4775564" y="3717032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assignments</a:t>
            </a:r>
            <a:endParaRPr lang="sk-SK" dirty="0"/>
          </a:p>
        </p:txBody>
      </p:sp>
      <p:sp>
        <p:nvSpPr>
          <p:cNvPr id="13" name="Obdĺžnik 12"/>
          <p:cNvSpPr/>
          <p:nvPr/>
        </p:nvSpPr>
        <p:spPr>
          <a:xfrm>
            <a:off x="7158058" y="3753036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assignment</a:t>
            </a:r>
            <a:endParaRPr lang="sk-SK" dirty="0"/>
          </a:p>
        </p:txBody>
      </p:sp>
      <p:sp>
        <p:nvSpPr>
          <p:cNvPr id="14" name="Obdĺžnik 13"/>
          <p:cNvSpPr/>
          <p:nvPr/>
        </p:nvSpPr>
        <p:spPr>
          <a:xfrm>
            <a:off x="2424392" y="2924944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presenter</a:t>
            </a:r>
            <a:endParaRPr lang="sk-SK" dirty="0"/>
          </a:p>
        </p:txBody>
      </p:sp>
      <p:sp>
        <p:nvSpPr>
          <p:cNvPr id="15" name="Obdĺžnik 14"/>
          <p:cNvSpPr/>
          <p:nvPr/>
        </p:nvSpPr>
        <p:spPr>
          <a:xfrm>
            <a:off x="2424392" y="3573016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instructor</a:t>
            </a:r>
            <a:endParaRPr lang="sk-SK" dirty="0"/>
          </a:p>
        </p:txBody>
      </p:sp>
      <p:sp>
        <p:nvSpPr>
          <p:cNvPr id="16" name="Obdĺžnik 15"/>
          <p:cNvSpPr/>
          <p:nvPr/>
        </p:nvSpPr>
        <p:spPr>
          <a:xfrm>
            <a:off x="2424392" y="4221088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resource</a:t>
            </a:r>
            <a:endParaRPr lang="sk-SK" dirty="0"/>
          </a:p>
        </p:txBody>
      </p:sp>
      <p:cxnSp>
        <p:nvCxnSpPr>
          <p:cNvPr id="18" name="Rovná spojnica 17"/>
          <p:cNvCxnSpPr>
            <a:stCxn id="4" idx="2"/>
          </p:cNvCxnSpPr>
          <p:nvPr/>
        </p:nvCxnSpPr>
        <p:spPr>
          <a:xfrm>
            <a:off x="1007604" y="836712"/>
            <a:ext cx="0" cy="363640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Rovná spojnica 18"/>
          <p:cNvCxnSpPr>
            <a:endCxn id="16" idx="1"/>
          </p:cNvCxnSpPr>
          <p:nvPr/>
        </p:nvCxnSpPr>
        <p:spPr>
          <a:xfrm>
            <a:off x="1007604" y="4473116"/>
            <a:ext cx="1416788" cy="0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Rovná spojnica 21"/>
          <p:cNvCxnSpPr/>
          <p:nvPr/>
        </p:nvCxnSpPr>
        <p:spPr>
          <a:xfrm>
            <a:off x="1007604" y="3821936"/>
            <a:ext cx="1404156" cy="0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Rovná spojnica 22"/>
          <p:cNvCxnSpPr/>
          <p:nvPr/>
        </p:nvCxnSpPr>
        <p:spPr>
          <a:xfrm>
            <a:off x="1032868" y="3161554"/>
            <a:ext cx="1404156" cy="0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Rovná spojnica 23"/>
          <p:cNvCxnSpPr/>
          <p:nvPr/>
        </p:nvCxnSpPr>
        <p:spPr>
          <a:xfrm>
            <a:off x="1032868" y="2529139"/>
            <a:ext cx="1404156" cy="0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Rovná spojnica 24"/>
          <p:cNvCxnSpPr/>
          <p:nvPr/>
        </p:nvCxnSpPr>
        <p:spPr>
          <a:xfrm>
            <a:off x="1032868" y="1880828"/>
            <a:ext cx="1404156" cy="0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Rovná spojnica 25"/>
          <p:cNvCxnSpPr/>
          <p:nvPr/>
        </p:nvCxnSpPr>
        <p:spPr>
          <a:xfrm>
            <a:off x="1007604" y="1262103"/>
            <a:ext cx="1404156" cy="0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Rovná spojnica 28"/>
          <p:cNvCxnSpPr/>
          <p:nvPr/>
        </p:nvCxnSpPr>
        <p:spPr>
          <a:xfrm>
            <a:off x="4353059" y="3969060"/>
            <a:ext cx="434965" cy="0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Rovná spojnica 29"/>
          <p:cNvCxnSpPr/>
          <p:nvPr/>
        </p:nvCxnSpPr>
        <p:spPr>
          <a:xfrm>
            <a:off x="4355976" y="2534752"/>
            <a:ext cx="0" cy="143430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Rovná spojnica 37"/>
          <p:cNvCxnSpPr/>
          <p:nvPr/>
        </p:nvCxnSpPr>
        <p:spPr>
          <a:xfrm>
            <a:off x="6729323" y="3169945"/>
            <a:ext cx="434965" cy="0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Rovná spojnica 38"/>
          <p:cNvCxnSpPr/>
          <p:nvPr/>
        </p:nvCxnSpPr>
        <p:spPr>
          <a:xfrm>
            <a:off x="6732240" y="2534752"/>
            <a:ext cx="0" cy="63519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132" y="290964"/>
            <a:ext cx="301942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BlokTextu 43"/>
          <p:cNvSpPr txBox="1"/>
          <p:nvPr/>
        </p:nvSpPr>
        <p:spPr>
          <a:xfrm>
            <a:off x="1985253" y="2153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sk-SK" dirty="0"/>
          </a:p>
        </p:txBody>
      </p:sp>
      <p:sp>
        <p:nvSpPr>
          <p:cNvPr id="46" name="BlokTextu 45"/>
          <p:cNvSpPr txBox="1"/>
          <p:nvPr/>
        </p:nvSpPr>
        <p:spPr>
          <a:xfrm>
            <a:off x="1763688" y="899428"/>
            <a:ext cx="7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1.. *</a:t>
            </a:r>
            <a:endParaRPr lang="sk-SK" dirty="0"/>
          </a:p>
        </p:txBody>
      </p:sp>
      <p:sp>
        <p:nvSpPr>
          <p:cNvPr id="47" name="BlokTextu 46"/>
          <p:cNvSpPr txBox="1"/>
          <p:nvPr/>
        </p:nvSpPr>
        <p:spPr>
          <a:xfrm>
            <a:off x="1769058" y="1475492"/>
            <a:ext cx="7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0..1</a:t>
            </a:r>
            <a:endParaRPr lang="sk-SK" dirty="0"/>
          </a:p>
        </p:txBody>
      </p:sp>
      <p:sp>
        <p:nvSpPr>
          <p:cNvPr id="48" name="BlokTextu 47"/>
          <p:cNvSpPr txBox="1"/>
          <p:nvPr/>
        </p:nvSpPr>
        <p:spPr>
          <a:xfrm>
            <a:off x="1763688" y="2132856"/>
            <a:ext cx="7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0..1</a:t>
            </a:r>
            <a:endParaRPr lang="sk-SK" dirty="0"/>
          </a:p>
        </p:txBody>
      </p:sp>
      <p:sp>
        <p:nvSpPr>
          <p:cNvPr id="49" name="BlokTextu 48"/>
          <p:cNvSpPr txBox="1"/>
          <p:nvPr/>
        </p:nvSpPr>
        <p:spPr>
          <a:xfrm>
            <a:off x="1763688" y="2780928"/>
            <a:ext cx="7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0..1</a:t>
            </a:r>
            <a:endParaRPr lang="sk-SK" dirty="0"/>
          </a:p>
        </p:txBody>
      </p:sp>
      <p:sp>
        <p:nvSpPr>
          <p:cNvPr id="50" name="BlokTextu 49"/>
          <p:cNvSpPr txBox="1"/>
          <p:nvPr/>
        </p:nvSpPr>
        <p:spPr>
          <a:xfrm>
            <a:off x="1763688" y="3419708"/>
            <a:ext cx="7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1.. *</a:t>
            </a:r>
            <a:endParaRPr lang="sk-SK" dirty="0"/>
          </a:p>
        </p:txBody>
      </p:sp>
      <p:sp>
        <p:nvSpPr>
          <p:cNvPr id="51" name="BlokTextu 50"/>
          <p:cNvSpPr txBox="1"/>
          <p:nvPr/>
        </p:nvSpPr>
        <p:spPr>
          <a:xfrm>
            <a:off x="1763688" y="4067780"/>
            <a:ext cx="7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1.. *</a:t>
            </a:r>
            <a:endParaRPr lang="sk-SK" dirty="0"/>
          </a:p>
        </p:txBody>
      </p:sp>
      <p:sp>
        <p:nvSpPr>
          <p:cNvPr id="52" name="BlokTextu 51"/>
          <p:cNvSpPr txBox="1"/>
          <p:nvPr/>
        </p:nvSpPr>
        <p:spPr>
          <a:xfrm>
            <a:off x="4067944" y="2195572"/>
            <a:ext cx="7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0..1</a:t>
            </a:r>
            <a:endParaRPr lang="sk-SK" dirty="0"/>
          </a:p>
        </p:txBody>
      </p:sp>
      <p:sp>
        <p:nvSpPr>
          <p:cNvPr id="53" name="BlokTextu 52"/>
          <p:cNvSpPr txBox="1"/>
          <p:nvPr/>
        </p:nvSpPr>
        <p:spPr>
          <a:xfrm>
            <a:off x="4067944" y="3995772"/>
            <a:ext cx="7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0..1</a:t>
            </a:r>
            <a:endParaRPr lang="sk-SK" dirty="0"/>
          </a:p>
        </p:txBody>
      </p:sp>
      <p:sp>
        <p:nvSpPr>
          <p:cNvPr id="54" name="BlokTextu 53"/>
          <p:cNvSpPr txBox="1"/>
          <p:nvPr/>
        </p:nvSpPr>
        <p:spPr>
          <a:xfrm>
            <a:off x="6516216" y="2195572"/>
            <a:ext cx="7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0..1</a:t>
            </a:r>
            <a:endParaRPr lang="sk-SK" dirty="0"/>
          </a:p>
        </p:txBody>
      </p:sp>
      <p:sp>
        <p:nvSpPr>
          <p:cNvPr id="55" name="BlokTextu 54"/>
          <p:cNvSpPr txBox="1"/>
          <p:nvPr/>
        </p:nvSpPr>
        <p:spPr>
          <a:xfrm>
            <a:off x="6516216" y="3131676"/>
            <a:ext cx="7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0..1</a:t>
            </a:r>
            <a:endParaRPr lang="sk-SK" dirty="0"/>
          </a:p>
        </p:txBody>
      </p:sp>
      <p:sp>
        <p:nvSpPr>
          <p:cNvPr id="56" name="BlokTextu 55"/>
          <p:cNvSpPr txBox="1"/>
          <p:nvPr/>
        </p:nvSpPr>
        <p:spPr>
          <a:xfrm>
            <a:off x="6516216" y="4005064"/>
            <a:ext cx="7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1.. *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88541533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47</Words>
  <Application>Microsoft Office PowerPoint</Application>
  <PresentationFormat>Prezentácia na obrazovke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3" baseType="lpstr">
      <vt:lpstr>Motív Office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Michaela Bačíková</dc:creator>
  <cp:lastModifiedBy>Michaela Bačíková</cp:lastModifiedBy>
  <cp:revision>3</cp:revision>
  <dcterms:created xsi:type="dcterms:W3CDTF">2013-12-03T15:52:37Z</dcterms:created>
  <dcterms:modified xsi:type="dcterms:W3CDTF">2013-12-04T15:06:03Z</dcterms:modified>
</cp:coreProperties>
</file>