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11/29/2012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5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11/29/2012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9840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11/29/2012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504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11/29/2012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312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11/29/2012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540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11/29/2012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7797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11/29/2012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7951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11/29/2012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3754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11/29/2012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839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11/29/2012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263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11/29/2012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64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11/29/2012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1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ĺžnik 12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bdĺžnik 13"/>
          <p:cNvSpPr/>
          <p:nvPr/>
        </p:nvSpPr>
        <p:spPr>
          <a:xfrm>
            <a:off x="323528" y="116632"/>
            <a:ext cx="8479022" cy="1099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D:\1. SCHOOL\03. PROJEKTY\IT4KT\PracticesXML\practices\style\logo\it4kt_pla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62" y="375192"/>
            <a:ext cx="1673590" cy="60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1. SCHOOL\03. PROJEKTY\IT4KT\PracticesXML\practices\style\logo\vv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6850"/>
            <a:ext cx="10096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1. SCHOOL\03. PROJEKTY\IT4KT\PracticesXML\practices\style\logo\eu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832" y="196850"/>
            <a:ext cx="11239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3243584" y="2186280"/>
            <a:ext cx="29846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solidFill>
                  <a:srgbClr val="002060"/>
                </a:solidFill>
              </a:rPr>
              <a:t>1. Cvi</a:t>
            </a:r>
            <a:r>
              <a:rPr lang="sk-SK" smtClean="0">
                <a:solidFill>
                  <a:srgbClr val="002060"/>
                </a:solidFill>
              </a:rPr>
              <a:t>čenie – Technológie Java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23528" y="2915652"/>
            <a:ext cx="64472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k-SK" smtClean="0">
                <a:solidFill>
                  <a:srgbClr val="002060"/>
                </a:solidFill>
              </a:rPr>
              <a:t>Ciele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323528" y="3522135"/>
            <a:ext cx="6778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k-SK" smtClean="0">
                <a:solidFill>
                  <a:srgbClr val="002060"/>
                </a:solidFill>
              </a:rPr>
              <a:t>Úvod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23528" y="4931876"/>
            <a:ext cx="82830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k-SK" smtClean="0">
                <a:solidFill>
                  <a:srgbClr val="002060"/>
                </a:solidFill>
              </a:rPr>
              <a:t>Postup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2555776" y="188640"/>
            <a:ext cx="3744416" cy="576064"/>
          </a:xfrm>
          <a:prstGeom prst="rect">
            <a:avLst/>
          </a:prstGeom>
          <a:solidFill>
            <a:srgbClr val="00206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Názov predmetu</a:t>
            </a:r>
            <a:endParaRPr lang="en-US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2564618" y="836712"/>
            <a:ext cx="855253" cy="288000"/>
          </a:xfrm>
          <a:prstGeom prst="rect">
            <a:avLst/>
          </a:prstGeom>
          <a:solidFill>
            <a:srgbClr val="00206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k-SK" sz="1200" smtClean="0"/>
              <a:t>Cvičenia:</a:t>
            </a:r>
            <a:endParaRPr lang="en-US" sz="1200"/>
          </a:p>
        </p:txBody>
      </p:sp>
      <p:sp>
        <p:nvSpPr>
          <p:cNvPr id="34" name="BlokTextu 33"/>
          <p:cNvSpPr txBox="1"/>
          <p:nvPr/>
        </p:nvSpPr>
        <p:spPr>
          <a:xfrm>
            <a:off x="3491912" y="836712"/>
            <a:ext cx="288000" cy="288000"/>
          </a:xfrm>
          <a:prstGeom prst="rect">
            <a:avLst/>
          </a:prstGeom>
          <a:solidFill>
            <a:srgbClr val="00206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k-SK" sz="1200"/>
              <a:t>01</a:t>
            </a:r>
            <a:endParaRPr lang="en-US" sz="1200"/>
          </a:p>
        </p:txBody>
      </p:sp>
      <p:sp>
        <p:nvSpPr>
          <p:cNvPr id="35" name="BlokTextu 34"/>
          <p:cNvSpPr txBox="1"/>
          <p:nvPr/>
        </p:nvSpPr>
        <p:spPr>
          <a:xfrm>
            <a:off x="3851952" y="836712"/>
            <a:ext cx="288000" cy="288000"/>
          </a:xfrm>
          <a:prstGeom prst="rect">
            <a:avLst/>
          </a:prstGeom>
          <a:solidFill>
            <a:srgbClr val="00206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k-SK" sz="1200"/>
              <a:t>01</a:t>
            </a:r>
            <a:endParaRPr lang="en-US" sz="1200"/>
          </a:p>
        </p:txBody>
      </p:sp>
      <p:sp>
        <p:nvSpPr>
          <p:cNvPr id="36" name="BlokTextu 35"/>
          <p:cNvSpPr txBox="1"/>
          <p:nvPr/>
        </p:nvSpPr>
        <p:spPr>
          <a:xfrm>
            <a:off x="4211992" y="836712"/>
            <a:ext cx="288000" cy="288000"/>
          </a:xfrm>
          <a:prstGeom prst="rect">
            <a:avLst/>
          </a:prstGeom>
          <a:solidFill>
            <a:srgbClr val="00206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k-SK" sz="1200"/>
              <a:t>01</a:t>
            </a:r>
            <a:endParaRPr lang="en-US" sz="1200"/>
          </a:p>
        </p:txBody>
      </p:sp>
      <p:sp>
        <p:nvSpPr>
          <p:cNvPr id="37" name="BlokTextu 36"/>
          <p:cNvSpPr txBox="1"/>
          <p:nvPr/>
        </p:nvSpPr>
        <p:spPr>
          <a:xfrm>
            <a:off x="4572032" y="836712"/>
            <a:ext cx="288000" cy="288000"/>
          </a:xfrm>
          <a:prstGeom prst="rect">
            <a:avLst/>
          </a:prstGeom>
          <a:solidFill>
            <a:srgbClr val="00206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k-SK" sz="1200"/>
              <a:t>01</a:t>
            </a:r>
            <a:endParaRPr lang="en-US" sz="1200"/>
          </a:p>
        </p:txBody>
      </p:sp>
      <p:sp>
        <p:nvSpPr>
          <p:cNvPr id="38" name="BlokTextu 37"/>
          <p:cNvSpPr txBox="1"/>
          <p:nvPr/>
        </p:nvSpPr>
        <p:spPr>
          <a:xfrm>
            <a:off x="4932072" y="836712"/>
            <a:ext cx="288000" cy="288000"/>
          </a:xfrm>
          <a:prstGeom prst="rect">
            <a:avLst/>
          </a:prstGeom>
          <a:solidFill>
            <a:srgbClr val="00206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k-SK" sz="1200"/>
              <a:t>01</a:t>
            </a:r>
            <a:endParaRPr lang="en-US" sz="1200"/>
          </a:p>
        </p:txBody>
      </p:sp>
      <p:sp>
        <p:nvSpPr>
          <p:cNvPr id="40" name="BlokTextu 39"/>
          <p:cNvSpPr txBox="1"/>
          <p:nvPr/>
        </p:nvSpPr>
        <p:spPr>
          <a:xfrm>
            <a:off x="5292112" y="836712"/>
            <a:ext cx="288000" cy="288000"/>
          </a:xfrm>
          <a:prstGeom prst="rect">
            <a:avLst/>
          </a:prstGeom>
          <a:solidFill>
            <a:srgbClr val="00206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k-SK" sz="1200"/>
              <a:t>01</a:t>
            </a:r>
            <a:endParaRPr lang="en-US" sz="1200"/>
          </a:p>
        </p:txBody>
      </p:sp>
      <p:sp>
        <p:nvSpPr>
          <p:cNvPr id="41" name="BlokTextu 40"/>
          <p:cNvSpPr txBox="1"/>
          <p:nvPr/>
        </p:nvSpPr>
        <p:spPr>
          <a:xfrm>
            <a:off x="5652152" y="836712"/>
            <a:ext cx="288000" cy="288000"/>
          </a:xfrm>
          <a:prstGeom prst="rect">
            <a:avLst/>
          </a:prstGeom>
          <a:solidFill>
            <a:srgbClr val="00206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k-SK" sz="1200"/>
              <a:t>01</a:t>
            </a:r>
            <a:endParaRPr lang="en-US" sz="1200"/>
          </a:p>
        </p:txBody>
      </p:sp>
      <p:sp>
        <p:nvSpPr>
          <p:cNvPr id="42" name="BlokTextu 41"/>
          <p:cNvSpPr txBox="1"/>
          <p:nvPr/>
        </p:nvSpPr>
        <p:spPr>
          <a:xfrm>
            <a:off x="6012192" y="836712"/>
            <a:ext cx="288000" cy="288000"/>
          </a:xfrm>
          <a:prstGeom prst="rect">
            <a:avLst/>
          </a:prstGeom>
          <a:solidFill>
            <a:srgbClr val="00206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k-SK" sz="1200"/>
              <a:t>01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175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22</Words>
  <Application>Microsoft Office PowerPoint</Application>
  <PresentationFormat>Prezentácia na obrazovke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Michaela Bačíková</dc:creator>
  <cp:lastModifiedBy>Michaela Bačíková</cp:lastModifiedBy>
  <cp:revision>3</cp:revision>
  <dcterms:created xsi:type="dcterms:W3CDTF">2012-11-29T10:48:12Z</dcterms:created>
  <dcterms:modified xsi:type="dcterms:W3CDTF">2012-11-29T12:00:17Z</dcterms:modified>
</cp:coreProperties>
</file>